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0" r:id="rId2"/>
    <p:sldId id="258" r:id="rId3"/>
    <p:sldId id="268" r:id="rId4"/>
    <p:sldId id="267" r:id="rId5"/>
    <p:sldId id="263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2" autoAdjust="0"/>
  </p:normalViewPr>
  <p:slideViewPr>
    <p:cSldViewPr>
      <p:cViewPr>
        <p:scale>
          <a:sx n="69" d="100"/>
          <a:sy n="69" d="100"/>
        </p:scale>
        <p:origin x="-269" y="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Tổ 1</c:v>
                </c:pt>
                <c:pt idx="1">
                  <c:v>Tổ 2</c:v>
                </c:pt>
                <c:pt idx="2">
                  <c:v>Tổ 3</c:v>
                </c:pt>
                <c:pt idx="3">
                  <c:v>Tổ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Tổ 1</c:v>
                </c:pt>
                <c:pt idx="1">
                  <c:v>Tổ 2</c:v>
                </c:pt>
                <c:pt idx="2">
                  <c:v>Tổ 3</c:v>
                </c:pt>
                <c:pt idx="3">
                  <c:v>Tổ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Tổ 1</c:v>
                </c:pt>
                <c:pt idx="1">
                  <c:v>Tổ 2</c:v>
                </c:pt>
                <c:pt idx="2">
                  <c:v>Tổ 3</c:v>
                </c:pt>
                <c:pt idx="3">
                  <c:v>Tổ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421376"/>
        <c:axId val="202422912"/>
      </c:barChart>
      <c:catAx>
        <c:axId val="202421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02422912"/>
        <c:crosses val="autoZero"/>
        <c:auto val="1"/>
        <c:lblAlgn val="ctr"/>
        <c:lblOffset val="100"/>
        <c:noMultiLvlLbl val="0"/>
      </c:catAx>
      <c:valAx>
        <c:axId val="20242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42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37139107611547E-2"/>
          <c:y val="3.4335875984251966E-2"/>
          <c:w val="0.89502952755905507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Tổ 1</c:v>
                </c:pt>
                <c:pt idx="1">
                  <c:v>Tổ 2</c:v>
                </c:pt>
                <c:pt idx="2">
                  <c:v>Tổ 3</c:v>
                </c:pt>
                <c:pt idx="3">
                  <c:v>Tổ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Tổ 1</c:v>
                </c:pt>
                <c:pt idx="1">
                  <c:v>Tổ 2</c:v>
                </c:pt>
                <c:pt idx="2">
                  <c:v>Tổ 3</c:v>
                </c:pt>
                <c:pt idx="3">
                  <c:v>Tổ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Tổ 1</c:v>
                </c:pt>
                <c:pt idx="1">
                  <c:v>Tổ 2</c:v>
                </c:pt>
                <c:pt idx="2">
                  <c:v>Tổ 3</c:v>
                </c:pt>
                <c:pt idx="3">
                  <c:v>Tổ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2816"/>
        <c:axId val="10964352"/>
      </c:barChart>
      <c:catAx>
        <c:axId val="10962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964352"/>
        <c:crosses val="autoZero"/>
        <c:auto val="1"/>
        <c:lblAlgn val="ctr"/>
        <c:lblOffset val="100"/>
        <c:noMultiLvlLbl val="0"/>
      </c:catAx>
      <c:valAx>
        <c:axId val="1096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6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0.07475</cdr:x>
      <cdr:y>0</cdr:y>
    </cdr:from>
    <cdr:to>
      <cdr:x>0.07475</cdr:x>
      <cdr:y>0.05625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504826" y="0"/>
          <a:ext cx="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1D8E-20F4-4319-B279-64B7574BBA3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F399E-F25C-47B3-A400-5973865FF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399E-F25C-47B3-A400-5973865FF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7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1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4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5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7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228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 KẾT THI ĐUA TUẦN 14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2192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12274990"/>
              </p:ext>
            </p:extLst>
          </p:nvPr>
        </p:nvGraphicFramePr>
        <p:xfrm>
          <a:off x="1423987" y="1672626"/>
          <a:ext cx="67532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2997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504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524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0200" y="2641600"/>
            <a:ext cx="6096000" cy="4064000"/>
            <a:chOff x="1508052" y="1524000"/>
            <a:chExt cx="6096000" cy="4064000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2031379463"/>
                </p:ext>
              </p:extLst>
            </p:nvPr>
          </p:nvGraphicFramePr>
          <p:xfrm>
            <a:off x="1508052" y="1524000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2362200" y="240945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8/8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3800" y="2152497"/>
              <a:ext cx="4988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9/9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1783165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10/10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84974" y="2121932"/>
              <a:ext cx="4988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9/9</a:t>
              </a:r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057400" y="2590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000" y="215067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586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683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906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2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3100" y="114300"/>
            <a:ext cx="5334000" cy="7086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6475" y="152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04800"/>
            <a:ext cx="9144000" cy="6629401"/>
            <a:chOff x="0" y="304800"/>
            <a:chExt cx="9144000" cy="6629401"/>
          </a:xfrm>
        </p:grpSpPr>
        <p:sp>
          <p:nvSpPr>
            <p:cNvPr id="2" name="TextBox 1"/>
            <p:cNvSpPr txBox="1"/>
            <p:nvPr/>
          </p:nvSpPr>
          <p:spPr>
            <a:xfrm>
              <a:off x="1676400" y="304800"/>
              <a:ext cx="670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tường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12689"/>
              <a:ext cx="4419600" cy="27122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97244" y="1687445"/>
              <a:ext cx="5921512" cy="4572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09379"/>
              <a:ext cx="4419600" cy="2872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2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15669"/>
            <a:ext cx="9144000" cy="6742331"/>
            <a:chOff x="0" y="115669"/>
            <a:chExt cx="9144000" cy="6742331"/>
          </a:xfrm>
        </p:grpSpPr>
        <p:sp>
          <p:nvSpPr>
            <p:cNvPr id="2" name="TextBox 1"/>
            <p:cNvSpPr txBox="1"/>
            <p:nvPr/>
          </p:nvSpPr>
          <p:spPr>
            <a:xfrm>
              <a:off x="2057400" y="115669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838200"/>
              <a:ext cx="4495800" cy="6019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200"/>
              <a:ext cx="4648200" cy="601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2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0&quot;/&gt;&lt;/object&gt;&lt;object type=&quot;3&quot; unique_id=&quot;10004&quot;&gt;&lt;property id=&quot;20148&quot; value=&quot;5&quot;/&gt;&lt;property id=&quot;20300&quot; value=&quot;Slide 3&quot;/&gt;&lt;property id=&quot;20307&quot; value=&quot;258&quot;/&gt;&lt;/object&gt;&lt;object type=&quot;3&quot; unique_id=&quot;10005&quot;&gt;&lt;property id=&quot;20148&quot; value=&quot;5&quot;/&gt;&lt;property id=&quot;20300&quot; value=&quot;Slide 4&quot;/&gt;&lt;property id=&quot;20307&quot; value=&quot;259&quot;/&gt;&lt;/object&gt;&lt;object type=&quot;3&quot; unique_id=&quot;10006&quot;&gt;&lt;property id=&quot;20148&quot; value=&quot;5&quot;/&gt;&lt;property id=&quot;20300&quot; value=&quot;Slide 2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384&quot;&gt;&lt;property id=&quot;20148&quot; value=&quot;5&quot;/&gt;&lt;property id=&quot;20300&quot; value=&quot;Slide 5&quot;/&gt;&lt;property id=&quot;20307&quot; value=&quot;26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197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2006-08-16T00:00:00Z</dcterms:created>
  <dcterms:modified xsi:type="dcterms:W3CDTF">2017-11-18T06:11:58Z</dcterms:modified>
</cp:coreProperties>
</file>